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5" r:id="rId13"/>
    <p:sldId id="268" r:id="rId14"/>
    <p:sldId id="274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 autoAdjust="0"/>
    <p:restoredTop sz="94600" autoAdjust="0"/>
  </p:normalViewPr>
  <p:slideViewPr>
    <p:cSldViewPr>
      <p:cViewPr>
        <p:scale>
          <a:sx n="125" d="100"/>
          <a:sy n="125" d="100"/>
        </p:scale>
        <p:origin x="-1224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53F292-9074-4167-98A5-8041044B145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8D531DA4-D2DE-4F66-99EB-DA3DE17B4733}">
      <dgm:prSet/>
      <dgm:spPr/>
      <dgm:t>
        <a:bodyPr/>
        <a:lstStyle/>
        <a:p>
          <a:pPr rtl="0"/>
          <a:r>
            <a:rPr lang="en-US" smtClean="0"/>
            <a:t>Core object-oriented programming concepts</a:t>
          </a:r>
          <a:endParaRPr lang="sl-SI"/>
        </a:p>
      </dgm:t>
    </dgm:pt>
    <dgm:pt modelId="{61C22AC2-C307-4864-A964-F79C6BDE0A8E}" type="parTrans" cxnId="{1F3D8E77-5FD3-4ADC-84FD-09E62599C14E}">
      <dgm:prSet/>
      <dgm:spPr/>
      <dgm:t>
        <a:bodyPr/>
        <a:lstStyle/>
        <a:p>
          <a:endParaRPr lang="en-GB"/>
        </a:p>
      </dgm:t>
    </dgm:pt>
    <dgm:pt modelId="{1582AA57-0CC1-4BE6-87C6-3F4AC594AFA0}" type="sibTrans" cxnId="{1F3D8E77-5FD3-4ADC-84FD-09E62599C14E}">
      <dgm:prSet/>
      <dgm:spPr/>
      <dgm:t>
        <a:bodyPr/>
        <a:lstStyle/>
        <a:p>
          <a:endParaRPr lang="en-GB"/>
        </a:p>
      </dgm:t>
    </dgm:pt>
    <dgm:pt modelId="{5A099F0B-94DB-4E7B-BE39-10CE33BEBE60}">
      <dgm:prSet/>
      <dgm:spPr/>
      <dgm:t>
        <a:bodyPr/>
        <a:lstStyle/>
        <a:p>
          <a:pPr rtl="0"/>
          <a:r>
            <a:rPr lang="en-US" smtClean="0"/>
            <a:t>How to create and use classes and objects in a C# application</a:t>
          </a:r>
          <a:endParaRPr lang="sl-SI"/>
        </a:p>
      </dgm:t>
    </dgm:pt>
    <dgm:pt modelId="{DFD80646-75AA-411A-A8BC-69B7B8359091}" type="parTrans" cxnId="{61527C1C-8CD0-40D7-94B1-A20F2D2D1BFB}">
      <dgm:prSet/>
      <dgm:spPr/>
      <dgm:t>
        <a:bodyPr/>
        <a:lstStyle/>
        <a:p>
          <a:endParaRPr lang="en-GB"/>
        </a:p>
      </dgm:t>
    </dgm:pt>
    <dgm:pt modelId="{CF967B52-2AB6-4ED5-A440-5717787AB04F}" type="sibTrans" cxnId="{61527C1C-8CD0-40D7-94B1-A20F2D2D1BFB}">
      <dgm:prSet/>
      <dgm:spPr/>
      <dgm:t>
        <a:bodyPr/>
        <a:lstStyle/>
        <a:p>
          <a:endParaRPr lang="en-GB"/>
        </a:p>
      </dgm:t>
    </dgm:pt>
    <dgm:pt modelId="{24F632C1-694A-418E-BAFF-6538DA48F6E7}">
      <dgm:prSet/>
      <dgm:spPr/>
      <dgm:t>
        <a:bodyPr/>
        <a:lstStyle/>
        <a:p>
          <a:pPr rtl="0"/>
          <a:r>
            <a:rPr lang="en-US" smtClean="0"/>
            <a:t>Applying the three core OOP concepts using C#</a:t>
          </a:r>
          <a:endParaRPr lang="sl-SI"/>
        </a:p>
      </dgm:t>
    </dgm:pt>
    <dgm:pt modelId="{3938C7E9-60E3-4F3A-8A4A-58B0FCE3A189}" type="parTrans" cxnId="{39E94880-B055-48FD-AF3A-309DBED92989}">
      <dgm:prSet/>
      <dgm:spPr/>
      <dgm:t>
        <a:bodyPr/>
        <a:lstStyle/>
        <a:p>
          <a:endParaRPr lang="en-GB"/>
        </a:p>
      </dgm:t>
    </dgm:pt>
    <dgm:pt modelId="{3196EAD7-D1DF-4680-A1B7-819F24DEE1D9}" type="sibTrans" cxnId="{39E94880-B055-48FD-AF3A-309DBED92989}">
      <dgm:prSet/>
      <dgm:spPr/>
      <dgm:t>
        <a:bodyPr/>
        <a:lstStyle/>
        <a:p>
          <a:endParaRPr lang="en-GB"/>
        </a:p>
      </dgm:t>
    </dgm:pt>
    <dgm:pt modelId="{F287D163-C1B5-40D2-8C8B-FD34F77C938A}">
      <dgm:prSet/>
      <dgm:spPr/>
      <dgm:t>
        <a:bodyPr/>
        <a:lstStyle/>
        <a:p>
          <a:pPr rtl="0"/>
          <a:r>
            <a:rPr lang="en-US" smtClean="0"/>
            <a:t>A grasp of memory and resource management in C# and the .NET Framework</a:t>
          </a:r>
          <a:endParaRPr lang="sl-SI"/>
        </a:p>
      </dgm:t>
    </dgm:pt>
    <dgm:pt modelId="{55D5BB13-A29F-49F6-A990-3D8FDF3CF7DC}" type="parTrans" cxnId="{E1AB6E59-CE45-4874-A647-ECF94ACD23FA}">
      <dgm:prSet/>
      <dgm:spPr/>
      <dgm:t>
        <a:bodyPr/>
        <a:lstStyle/>
        <a:p>
          <a:endParaRPr lang="en-GB"/>
        </a:p>
      </dgm:t>
    </dgm:pt>
    <dgm:pt modelId="{3F8C3358-295D-494F-9EE9-361C43AF24B7}" type="sibTrans" cxnId="{E1AB6E59-CE45-4874-A647-ECF94ACD23FA}">
      <dgm:prSet/>
      <dgm:spPr/>
      <dgm:t>
        <a:bodyPr/>
        <a:lstStyle/>
        <a:p>
          <a:endParaRPr lang="en-GB"/>
        </a:p>
      </dgm:t>
    </dgm:pt>
    <dgm:pt modelId="{371C824A-74B6-40C6-B8B0-49CE6DE006CA}" type="pres">
      <dgm:prSet presAssocID="{B053F292-9074-4167-98A5-8041044B14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F5BB886-F49F-4F7A-9067-2E3535D5D465}" type="pres">
      <dgm:prSet presAssocID="{8D531DA4-D2DE-4F66-99EB-DA3DE17B473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A7F1A0-DF41-4D08-A94A-EBFD3EBD7D67}" type="pres">
      <dgm:prSet presAssocID="{1582AA57-0CC1-4BE6-87C6-3F4AC594AFA0}" presName="spacer" presStyleCnt="0"/>
      <dgm:spPr/>
    </dgm:pt>
    <dgm:pt modelId="{57E665F1-FAAA-4C0D-9E15-2EFF6268517D}" type="pres">
      <dgm:prSet presAssocID="{5A099F0B-94DB-4E7B-BE39-10CE33BEBE6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034D82-CDFA-4CCB-951C-0C7F8E5395D5}" type="pres">
      <dgm:prSet presAssocID="{CF967B52-2AB6-4ED5-A440-5717787AB04F}" presName="spacer" presStyleCnt="0"/>
      <dgm:spPr/>
    </dgm:pt>
    <dgm:pt modelId="{7AAD7608-F6C1-4577-88CC-D72AB55BA32F}" type="pres">
      <dgm:prSet presAssocID="{24F632C1-694A-418E-BAFF-6538DA48F6E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4E62CC-1C58-4404-8A28-8918D1C48A0A}" type="pres">
      <dgm:prSet presAssocID="{3196EAD7-D1DF-4680-A1B7-819F24DEE1D9}" presName="spacer" presStyleCnt="0"/>
      <dgm:spPr/>
    </dgm:pt>
    <dgm:pt modelId="{A8CB08CA-8C33-4B1E-A07A-A5214275D69C}" type="pres">
      <dgm:prSet presAssocID="{F287D163-C1B5-40D2-8C8B-FD34F77C93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0940B91-F885-4AA5-8284-9F99CF65DFCC}" type="presOf" srcId="{B053F292-9074-4167-98A5-8041044B145E}" destId="{371C824A-74B6-40C6-B8B0-49CE6DE006CA}" srcOrd="0" destOrd="0" presId="urn:microsoft.com/office/officeart/2005/8/layout/vList2"/>
    <dgm:cxn modelId="{61527C1C-8CD0-40D7-94B1-A20F2D2D1BFB}" srcId="{B053F292-9074-4167-98A5-8041044B145E}" destId="{5A099F0B-94DB-4E7B-BE39-10CE33BEBE60}" srcOrd="1" destOrd="0" parTransId="{DFD80646-75AA-411A-A8BC-69B7B8359091}" sibTransId="{CF967B52-2AB6-4ED5-A440-5717787AB04F}"/>
    <dgm:cxn modelId="{39E94880-B055-48FD-AF3A-309DBED92989}" srcId="{B053F292-9074-4167-98A5-8041044B145E}" destId="{24F632C1-694A-418E-BAFF-6538DA48F6E7}" srcOrd="2" destOrd="0" parTransId="{3938C7E9-60E3-4F3A-8A4A-58B0FCE3A189}" sibTransId="{3196EAD7-D1DF-4680-A1B7-819F24DEE1D9}"/>
    <dgm:cxn modelId="{FD9E7EA0-1D83-4C02-A2B2-7C053CE8BA85}" type="presOf" srcId="{F287D163-C1B5-40D2-8C8B-FD34F77C938A}" destId="{A8CB08CA-8C33-4B1E-A07A-A5214275D69C}" srcOrd="0" destOrd="0" presId="urn:microsoft.com/office/officeart/2005/8/layout/vList2"/>
    <dgm:cxn modelId="{1F3D8E77-5FD3-4ADC-84FD-09E62599C14E}" srcId="{B053F292-9074-4167-98A5-8041044B145E}" destId="{8D531DA4-D2DE-4F66-99EB-DA3DE17B4733}" srcOrd="0" destOrd="0" parTransId="{61C22AC2-C307-4864-A964-F79C6BDE0A8E}" sibTransId="{1582AA57-0CC1-4BE6-87C6-3F4AC594AFA0}"/>
    <dgm:cxn modelId="{E1AB6E59-CE45-4874-A647-ECF94ACD23FA}" srcId="{B053F292-9074-4167-98A5-8041044B145E}" destId="{F287D163-C1B5-40D2-8C8B-FD34F77C938A}" srcOrd="3" destOrd="0" parTransId="{55D5BB13-A29F-49F6-A990-3D8FDF3CF7DC}" sibTransId="{3F8C3358-295D-494F-9EE9-361C43AF24B7}"/>
    <dgm:cxn modelId="{DF19B739-4CB1-494C-8E8B-C12A80733B06}" type="presOf" srcId="{24F632C1-694A-418E-BAFF-6538DA48F6E7}" destId="{7AAD7608-F6C1-4577-88CC-D72AB55BA32F}" srcOrd="0" destOrd="0" presId="urn:microsoft.com/office/officeart/2005/8/layout/vList2"/>
    <dgm:cxn modelId="{2AA3A704-3B18-4F3D-9EC9-DB9FE7333BF0}" type="presOf" srcId="{8D531DA4-D2DE-4F66-99EB-DA3DE17B4733}" destId="{AF5BB886-F49F-4F7A-9067-2E3535D5D465}" srcOrd="0" destOrd="0" presId="urn:microsoft.com/office/officeart/2005/8/layout/vList2"/>
    <dgm:cxn modelId="{B5CE5A56-B6DE-4BB0-BEED-F85693D73C42}" type="presOf" srcId="{5A099F0B-94DB-4E7B-BE39-10CE33BEBE60}" destId="{57E665F1-FAAA-4C0D-9E15-2EFF6268517D}" srcOrd="0" destOrd="0" presId="urn:microsoft.com/office/officeart/2005/8/layout/vList2"/>
    <dgm:cxn modelId="{5298B775-5E4B-47CF-86F6-9F3A3C967A25}" type="presParOf" srcId="{371C824A-74B6-40C6-B8B0-49CE6DE006CA}" destId="{AF5BB886-F49F-4F7A-9067-2E3535D5D465}" srcOrd="0" destOrd="0" presId="urn:microsoft.com/office/officeart/2005/8/layout/vList2"/>
    <dgm:cxn modelId="{7B3B0D95-79BF-40CD-A102-CBE5D5E8A04C}" type="presParOf" srcId="{371C824A-74B6-40C6-B8B0-49CE6DE006CA}" destId="{5CA7F1A0-DF41-4D08-A94A-EBFD3EBD7D67}" srcOrd="1" destOrd="0" presId="urn:microsoft.com/office/officeart/2005/8/layout/vList2"/>
    <dgm:cxn modelId="{EEDF8CD0-150A-4E45-807A-FD56497AB01A}" type="presParOf" srcId="{371C824A-74B6-40C6-B8B0-49CE6DE006CA}" destId="{57E665F1-FAAA-4C0D-9E15-2EFF6268517D}" srcOrd="2" destOrd="0" presId="urn:microsoft.com/office/officeart/2005/8/layout/vList2"/>
    <dgm:cxn modelId="{348D7EF9-0191-4115-BABF-13121BD7D08E}" type="presParOf" srcId="{371C824A-74B6-40C6-B8B0-49CE6DE006CA}" destId="{C9034D82-CDFA-4CCB-951C-0C7F8E5395D5}" srcOrd="3" destOrd="0" presId="urn:microsoft.com/office/officeart/2005/8/layout/vList2"/>
    <dgm:cxn modelId="{41C2FF99-CF10-41D9-B522-1403DA3469FF}" type="presParOf" srcId="{371C824A-74B6-40C6-B8B0-49CE6DE006CA}" destId="{7AAD7608-F6C1-4577-88CC-D72AB55BA32F}" srcOrd="4" destOrd="0" presId="urn:microsoft.com/office/officeart/2005/8/layout/vList2"/>
    <dgm:cxn modelId="{1762DC04-658F-4380-A580-95AF2C1DFD1D}" type="presParOf" srcId="{371C824A-74B6-40C6-B8B0-49CE6DE006CA}" destId="{3F4E62CC-1C58-4404-8A28-8918D1C48A0A}" srcOrd="5" destOrd="0" presId="urn:microsoft.com/office/officeart/2005/8/layout/vList2"/>
    <dgm:cxn modelId="{5C6AEAED-1786-407E-AE9E-97583F79CAF9}" type="presParOf" srcId="{371C824A-74B6-40C6-B8B0-49CE6DE006CA}" destId="{A8CB08CA-8C33-4B1E-A07A-A5214275D69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BB886-F49F-4F7A-9067-2E3535D5D465}">
      <dsp:nvSpPr>
        <dsp:cNvPr id="0" name=""/>
        <dsp:cNvSpPr/>
      </dsp:nvSpPr>
      <dsp:spPr>
        <a:xfrm>
          <a:off x="0" y="1128"/>
          <a:ext cx="73152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30000"/>
                <a:lumMod val="114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100000"/>
                <a:satMod val="106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>
          <a:outerShdw blurRad="47625" dist="38100" dir="5400000" sy="98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woPt" dir="br">
            <a:rot lat="0" lon="0" rev="8700000"/>
          </a:lightRig>
        </a:scene3d>
        <a:sp3d prstMaterial="matte">
          <a:bevelT w="25400" h="53975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Core object-oriented programming concepts</a:t>
          </a:r>
          <a:endParaRPr lang="sl-SI" sz="2200" kern="1200"/>
        </a:p>
      </dsp:txBody>
      <dsp:txXfrm>
        <a:off x="40837" y="41965"/>
        <a:ext cx="7233526" cy="754876"/>
      </dsp:txXfrm>
    </dsp:sp>
    <dsp:sp modelId="{57E665F1-FAAA-4C0D-9E15-2EFF6268517D}">
      <dsp:nvSpPr>
        <dsp:cNvPr id="0" name=""/>
        <dsp:cNvSpPr/>
      </dsp:nvSpPr>
      <dsp:spPr>
        <a:xfrm>
          <a:off x="0" y="901038"/>
          <a:ext cx="73152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30000"/>
                <a:lumMod val="114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100000"/>
                <a:satMod val="106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>
          <a:outerShdw blurRad="47625" dist="38100" dir="5400000" sy="98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woPt" dir="br">
            <a:rot lat="0" lon="0" rev="8700000"/>
          </a:lightRig>
        </a:scene3d>
        <a:sp3d prstMaterial="matte">
          <a:bevelT w="25400" h="53975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How to create and use classes and objects in a C# application</a:t>
          </a:r>
          <a:endParaRPr lang="sl-SI" sz="2200" kern="1200"/>
        </a:p>
      </dsp:txBody>
      <dsp:txXfrm>
        <a:off x="40837" y="941875"/>
        <a:ext cx="7233526" cy="754876"/>
      </dsp:txXfrm>
    </dsp:sp>
    <dsp:sp modelId="{7AAD7608-F6C1-4577-88CC-D72AB55BA32F}">
      <dsp:nvSpPr>
        <dsp:cNvPr id="0" name=""/>
        <dsp:cNvSpPr/>
      </dsp:nvSpPr>
      <dsp:spPr>
        <a:xfrm>
          <a:off x="0" y="1800948"/>
          <a:ext cx="73152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30000"/>
                <a:lumMod val="114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100000"/>
                <a:satMod val="106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>
          <a:outerShdw blurRad="47625" dist="38100" dir="5400000" sy="98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woPt" dir="br">
            <a:rot lat="0" lon="0" rev="8700000"/>
          </a:lightRig>
        </a:scene3d>
        <a:sp3d prstMaterial="matte">
          <a:bevelT w="25400" h="53975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Applying the three core OOP concepts using C#</a:t>
          </a:r>
          <a:endParaRPr lang="sl-SI" sz="2200" kern="1200"/>
        </a:p>
      </dsp:txBody>
      <dsp:txXfrm>
        <a:off x="40837" y="1841785"/>
        <a:ext cx="7233526" cy="754876"/>
      </dsp:txXfrm>
    </dsp:sp>
    <dsp:sp modelId="{A8CB08CA-8C33-4B1E-A07A-A5214275D69C}">
      <dsp:nvSpPr>
        <dsp:cNvPr id="0" name=""/>
        <dsp:cNvSpPr/>
      </dsp:nvSpPr>
      <dsp:spPr>
        <a:xfrm>
          <a:off x="0" y="2700858"/>
          <a:ext cx="73152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30000"/>
                <a:lumMod val="114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100000"/>
                <a:satMod val="106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>
          <a:outerShdw blurRad="47625" dist="38100" dir="5400000" sy="98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woPt" dir="br">
            <a:rot lat="0" lon="0" rev="8700000"/>
          </a:lightRig>
        </a:scene3d>
        <a:sp3d prstMaterial="matte">
          <a:bevelT w="25400" h="53975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A grasp of memory and resource management in C# and the .NET Framework</a:t>
          </a:r>
          <a:endParaRPr lang="sl-SI" sz="2200" kern="1200"/>
        </a:p>
      </dsp:txBody>
      <dsp:txXfrm>
        <a:off x="40837" y="2741695"/>
        <a:ext cx="7233526" cy="754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3AEBD-7E6B-4F4D-818F-3F526E6E561F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9237C-071B-44E6-8601-F2BD95D8E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581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 smtClean="0"/>
              <a:t>edX</a:t>
            </a:r>
            <a:r>
              <a:rPr lang="sl-SI" dirty="0" smtClean="0"/>
              <a:t> is a MOOC platform </a:t>
            </a:r>
            <a:r>
              <a:rPr lang="sl-SI" dirty="0" err="1" smtClean="0"/>
              <a:t>that</a:t>
            </a:r>
            <a:r>
              <a:rPr lang="sl-SI" dirty="0" smtClean="0"/>
              <a:t> </a:t>
            </a:r>
            <a:r>
              <a:rPr lang="sl-SI" dirty="0" err="1" smtClean="0"/>
              <a:t>offers</a:t>
            </a:r>
            <a:r>
              <a:rPr lang="sl-SI" dirty="0" smtClean="0"/>
              <a:t> </a:t>
            </a:r>
            <a:r>
              <a:rPr lang="sl-SI" dirty="0" err="1" smtClean="0"/>
              <a:t>variety</a:t>
            </a:r>
            <a:r>
              <a:rPr lang="sl-SI" dirty="0" smtClean="0"/>
              <a:t> </a:t>
            </a:r>
            <a:r>
              <a:rPr lang="sl-SI" dirty="0" err="1" smtClean="0"/>
              <a:t>of</a:t>
            </a:r>
            <a:r>
              <a:rPr lang="sl-SI" dirty="0" smtClean="0"/>
              <a:t> </a:t>
            </a:r>
            <a:r>
              <a:rPr lang="sl-SI" dirty="0" err="1" smtClean="0"/>
              <a:t>subject</a:t>
            </a:r>
            <a:r>
              <a:rPr lang="sl-SI" dirty="0" smtClean="0"/>
              <a:t> </a:t>
            </a:r>
            <a:r>
              <a:rPr lang="sl-SI" dirty="0" err="1" smtClean="0"/>
              <a:t>including</a:t>
            </a:r>
            <a:r>
              <a:rPr lang="sl-SI" dirty="0" smtClean="0"/>
              <a:t> </a:t>
            </a:r>
            <a:r>
              <a:rPr lang="sl-SI" dirty="0" err="1" smtClean="0"/>
              <a:t>Computer</a:t>
            </a:r>
            <a:r>
              <a:rPr lang="sl-SI" dirty="0" smtClean="0"/>
              <a:t> </a:t>
            </a:r>
            <a:r>
              <a:rPr lang="sl-SI" dirty="0" err="1" smtClean="0"/>
              <a:t>Science</a:t>
            </a:r>
            <a:r>
              <a:rPr lang="sl-SI" baseline="0" dirty="0" smtClean="0"/>
              <a:t> </a:t>
            </a:r>
            <a:r>
              <a:rPr lang="sl-SI" baseline="0" dirty="0" err="1" smtClean="0"/>
              <a:t>that</a:t>
            </a:r>
            <a:r>
              <a:rPr lang="sl-SI" baseline="0" dirty="0" smtClean="0"/>
              <a:t> </a:t>
            </a:r>
            <a:r>
              <a:rPr lang="sl-SI" baseline="0" dirty="0" err="1" smtClean="0"/>
              <a:t>we</a:t>
            </a:r>
            <a:r>
              <a:rPr lang="sl-SI" baseline="0" dirty="0" smtClean="0"/>
              <a:t> are </a:t>
            </a:r>
            <a:r>
              <a:rPr lang="sl-SI" baseline="0" dirty="0" err="1" smtClean="0"/>
              <a:t>interested</a:t>
            </a:r>
            <a:r>
              <a:rPr lang="sl-SI" baseline="0" dirty="0" smtClean="0"/>
              <a:t> in 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9237C-071B-44E6-8601-F2BD95D8E7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23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EC69A59C-9A0B-40BC-BEF3-75E63AAC039B}" type="datetimeFigureOut">
              <a:rPr lang="sl-SI" smtClean="0"/>
              <a:t>11.12.2018</a:t>
            </a:fld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l-S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dx.org/bio/libby-knell" TargetMode="External"/><Relationship Id="rId4" Type="http://schemas.openxmlformats.org/officeDocument/2006/relationships/hyperlink" Target="https://www.edx.org/bio/gerry-obrie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cDpy047iQ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cDpy047iQY" TargetMode="Externa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Object Oriented Programming in C#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err="1" smtClean="0"/>
              <a:t>by</a:t>
            </a:r>
            <a:r>
              <a:rPr lang="sl-SI" dirty="0" smtClean="0"/>
              <a:t> Microsoft</a:t>
            </a:r>
            <a:endParaRPr lang="sl-SI" dirty="0"/>
          </a:p>
          <a:p>
            <a:r>
              <a:rPr lang="sl-SI" dirty="0" smtClean="0"/>
              <a:t>at </a:t>
            </a:r>
            <a:r>
              <a:rPr lang="sl-SI" dirty="0" err="1" smtClean="0"/>
              <a:t>www.edx.org</a:t>
            </a:r>
            <a:endParaRPr lang="en-GB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7308304" y="627796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Mitja Kocjančič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48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56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upload.wikimedia.org/wikipedia/commons/thumb/8/8f/EdX.svg/1200px-EdX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16632"/>
            <a:ext cx="176459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24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19562245">
            <a:off x="271642" y="2899049"/>
            <a:ext cx="8837890" cy="1143000"/>
          </a:xfrm>
        </p:spPr>
        <p:txBody>
          <a:bodyPr>
            <a:noAutofit/>
          </a:bodyPr>
          <a:lstStyle/>
          <a:p>
            <a:r>
              <a:rPr lang="sl-SI" sz="9000" dirty="0" smtClean="0">
                <a:solidFill>
                  <a:schemeClr val="accent2"/>
                </a:solidFill>
              </a:rPr>
              <a:t>COURSE</a:t>
            </a:r>
            <a:endParaRPr lang="en-GB" sz="9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8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1349896"/>
            <a:ext cx="8229600" cy="1143000"/>
          </a:xfrm>
        </p:spPr>
        <p:txBody>
          <a:bodyPr/>
          <a:lstStyle/>
          <a:p>
            <a:r>
              <a:rPr lang="sl-SI" dirty="0" err="1" smtClean="0">
                <a:solidFill>
                  <a:schemeClr val="accent2"/>
                </a:solidFill>
              </a:rPr>
              <a:t>Instructors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46" y="2907218"/>
            <a:ext cx="1028700" cy="1028700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928937"/>
            <a:ext cx="1000125" cy="1000125"/>
          </a:xfrm>
          <a:prstGeom prst="rect">
            <a:avLst/>
          </a:prstGeom>
        </p:spPr>
      </p:pic>
      <p:sp>
        <p:nvSpPr>
          <p:cNvPr id="7" name="PoljeZBesedilom 6"/>
          <p:cNvSpPr txBox="1"/>
          <p:nvPr/>
        </p:nvSpPr>
        <p:spPr>
          <a:xfrm>
            <a:off x="1907704" y="3947160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err="1">
                <a:hlinkClick r:id="rId4"/>
              </a:rPr>
              <a:t>Gerry</a:t>
            </a:r>
            <a:r>
              <a:rPr lang="sl-SI" dirty="0">
                <a:hlinkClick r:id="rId4"/>
              </a:rPr>
              <a:t> </a:t>
            </a:r>
            <a:r>
              <a:rPr lang="sl-SI" dirty="0" smtClean="0">
                <a:hlinkClick r:id="rId4"/>
              </a:rPr>
              <a:t>O'</a:t>
            </a:r>
            <a:r>
              <a:rPr lang="sl-SI" dirty="0" err="1" smtClean="0">
                <a:hlinkClick r:id="rId4"/>
              </a:rPr>
              <a:t>Brien</a:t>
            </a:r>
            <a:r>
              <a:rPr lang="sl-SI" dirty="0"/>
              <a:t/>
            </a:r>
            <a:br>
              <a:rPr lang="sl-SI" dirty="0"/>
            </a:br>
            <a:r>
              <a:rPr lang="sl-SI" dirty="0" smtClean="0"/>
              <a:t>Senior </a:t>
            </a:r>
            <a:r>
              <a:rPr lang="sl-SI" dirty="0" err="1"/>
              <a:t>Content</a:t>
            </a:r>
            <a:r>
              <a:rPr lang="sl-SI" dirty="0"/>
              <a:t> </a:t>
            </a:r>
            <a:r>
              <a:rPr lang="sl-SI" dirty="0" err="1"/>
              <a:t>Development</a:t>
            </a:r>
            <a:r>
              <a:rPr lang="sl-SI" dirty="0"/>
              <a:t> </a:t>
            </a:r>
            <a:r>
              <a:rPr lang="sl-SI" dirty="0" err="1"/>
              <a:t>Manager</a:t>
            </a:r>
            <a:r>
              <a:rPr lang="sl-SI" dirty="0"/>
              <a:t> </a:t>
            </a:r>
            <a:r>
              <a:rPr lang="sl-SI" b="1" dirty="0"/>
              <a:t>Microsoft</a:t>
            </a:r>
            <a:endParaRPr lang="en-GB" b="1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753427" y="3947160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err="1">
                <a:hlinkClick r:id="rId5"/>
              </a:rPr>
              <a:t>Libby</a:t>
            </a:r>
            <a:r>
              <a:rPr lang="sl-SI" dirty="0">
                <a:hlinkClick r:id="rId5"/>
              </a:rPr>
              <a:t> </a:t>
            </a:r>
            <a:r>
              <a:rPr lang="sl-SI" dirty="0" err="1" smtClean="0">
                <a:hlinkClick r:id="rId5"/>
              </a:rPr>
              <a:t>Knell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en-US" dirty="0"/>
              <a:t>HIGH SCHOOL INTERN, L&amp;R </a:t>
            </a:r>
            <a:r>
              <a:rPr lang="en-US" b="1" dirty="0"/>
              <a:t>Microsoft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5805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What</a:t>
            </a:r>
            <a:r>
              <a:rPr lang="sl-SI" dirty="0" smtClean="0"/>
              <a:t> </a:t>
            </a:r>
            <a:r>
              <a:rPr lang="sl-SI" dirty="0" err="1" smtClean="0"/>
              <a:t>you</a:t>
            </a:r>
            <a:r>
              <a:rPr lang="sl-SI" dirty="0" smtClean="0"/>
              <a:t> </a:t>
            </a:r>
            <a:r>
              <a:rPr lang="sl-SI" dirty="0" err="1" smtClean="0"/>
              <a:t>will</a:t>
            </a:r>
            <a:r>
              <a:rPr lang="sl-SI" dirty="0" smtClean="0"/>
              <a:t> </a:t>
            </a:r>
            <a:r>
              <a:rPr lang="sl-SI" dirty="0" err="1" smtClean="0"/>
              <a:t>learn</a:t>
            </a:r>
            <a:endParaRPr lang="en-GB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062453"/>
              </p:ext>
            </p:extLst>
          </p:nvPr>
        </p:nvGraphicFramePr>
        <p:xfrm>
          <a:off x="914400" y="2770188"/>
          <a:ext cx="7315200" cy="3538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2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Structure</a:t>
            </a:r>
            <a:r>
              <a:rPr lang="sl-SI" dirty="0" smtClean="0"/>
              <a:t> </a:t>
            </a:r>
            <a:r>
              <a:rPr lang="sl-SI" dirty="0" err="1" smtClean="0"/>
              <a:t>of</a:t>
            </a:r>
            <a:r>
              <a:rPr lang="sl-SI" dirty="0" smtClean="0"/>
              <a:t> </a:t>
            </a:r>
            <a:r>
              <a:rPr lang="sl-SI" dirty="0" err="1" smtClean="0"/>
              <a:t>the</a:t>
            </a:r>
            <a:r>
              <a:rPr lang="sl-SI" dirty="0" smtClean="0"/>
              <a:t> </a:t>
            </a:r>
            <a:r>
              <a:rPr lang="sl-SI" dirty="0" err="1" smtClean="0"/>
              <a:t>course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 err="1" smtClean="0"/>
              <a:t>Class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err="1" smtClean="0"/>
              <a:t>Reading</a:t>
            </a:r>
            <a:r>
              <a:rPr lang="sl-SI" dirty="0" smtClean="0"/>
              <a:t> </a:t>
            </a:r>
            <a:r>
              <a:rPr lang="sl-SI" dirty="0" err="1" smtClean="0"/>
              <a:t>lectures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smtClean="0"/>
              <a:t>Video </a:t>
            </a:r>
            <a:r>
              <a:rPr lang="sl-SI" dirty="0" err="1" smtClean="0"/>
              <a:t>lectures</a:t>
            </a:r>
            <a:r>
              <a:rPr lang="sl-SI" dirty="0" smtClean="0"/>
              <a:t> (</a:t>
            </a:r>
            <a:r>
              <a:rPr lang="sl-SI" dirty="0" err="1" smtClean="0"/>
              <a:t>optional</a:t>
            </a:r>
            <a:r>
              <a:rPr lang="sl-SI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 err="1" smtClean="0"/>
              <a:t>Self</a:t>
            </a:r>
            <a:r>
              <a:rPr lang="sl-SI" dirty="0" smtClean="0"/>
              <a:t>-</a:t>
            </a:r>
            <a:r>
              <a:rPr lang="sl-SI" dirty="0" err="1" smtClean="0"/>
              <a:t>Checks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err="1" smtClean="0"/>
              <a:t>Assigments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endParaRPr lang="sl-SI" dirty="0"/>
          </a:p>
          <a:p>
            <a:pPr>
              <a:buFont typeface="Wingdings" panose="05000000000000000000" pitchFamily="2" charset="2"/>
              <a:buChar char="Ø"/>
            </a:pPr>
            <a:endParaRPr lang="sl-SI" dirty="0" smtClean="0"/>
          </a:p>
          <a:p>
            <a:pPr marL="0" indent="0">
              <a:buNone/>
            </a:pPr>
            <a:r>
              <a:rPr lang="sl-SI" dirty="0" err="1" smtClean="0"/>
              <a:t>Help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err="1" smtClean="0"/>
              <a:t>Discussion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err="1" smtClean="0"/>
              <a:t>Wiki</a:t>
            </a:r>
            <a:endParaRPr lang="sl-SI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dirty="0" smtClean="0"/>
              <a:t>Microsoft </a:t>
            </a:r>
            <a:r>
              <a:rPr lang="sl-SI" dirty="0" err="1" smtClean="0"/>
              <a:t>Docs</a:t>
            </a:r>
            <a:r>
              <a:rPr lang="sl-SI" dirty="0"/>
              <a:t> (</a:t>
            </a:r>
            <a:r>
              <a:rPr lang="sl-SI" dirty="0" err="1"/>
              <a:t>Additional</a:t>
            </a:r>
            <a:r>
              <a:rPr lang="sl-SI" dirty="0"/>
              <a:t> </a:t>
            </a:r>
            <a:r>
              <a:rPr lang="sl-SI" dirty="0" err="1" smtClean="0"/>
              <a:t>resources</a:t>
            </a:r>
            <a:r>
              <a:rPr lang="sl-SI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19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OOP in C#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err="1"/>
              <a:t>Length</a:t>
            </a:r>
            <a:r>
              <a:rPr lang="sl-SI" dirty="0"/>
              <a:t>: </a:t>
            </a:r>
            <a:r>
              <a:rPr lang="sl-SI" dirty="0" smtClean="0"/>
              <a:t> 3 </a:t>
            </a:r>
            <a:r>
              <a:rPr lang="sl-SI" dirty="0" err="1" smtClean="0"/>
              <a:t>Weeks</a:t>
            </a:r>
            <a:endParaRPr lang="sl-SI" dirty="0" smtClean="0"/>
          </a:p>
          <a:p>
            <a:r>
              <a:rPr lang="en-US" dirty="0"/>
              <a:t>Effort: 3 to 5 hours per </a:t>
            </a:r>
            <a:r>
              <a:rPr lang="en-US" dirty="0" smtClean="0"/>
              <a:t>week</a:t>
            </a:r>
            <a:endParaRPr lang="sl-SI" dirty="0" smtClean="0"/>
          </a:p>
          <a:p>
            <a:r>
              <a:rPr lang="sl-SI" dirty="0" err="1" smtClean="0"/>
              <a:t>Self</a:t>
            </a:r>
            <a:r>
              <a:rPr lang="sl-SI" dirty="0" smtClean="0"/>
              <a:t>-</a:t>
            </a:r>
            <a:r>
              <a:rPr lang="sl-SI" dirty="0" err="1" smtClean="0"/>
              <a:t>paced</a:t>
            </a:r>
            <a:endParaRPr lang="sl-SI" dirty="0" smtClean="0"/>
          </a:p>
          <a:p>
            <a:r>
              <a:rPr lang="sl-SI" dirty="0" err="1" smtClean="0"/>
              <a:t>Every</a:t>
            </a:r>
            <a:r>
              <a:rPr lang="sl-SI" dirty="0" smtClean="0"/>
              <a:t> </a:t>
            </a:r>
            <a:r>
              <a:rPr lang="sl-SI" dirty="0" err="1" smtClean="0"/>
              <a:t>week</a:t>
            </a:r>
            <a:r>
              <a:rPr lang="sl-SI" dirty="0" smtClean="0"/>
              <a:t> 1 LAB </a:t>
            </a:r>
            <a:r>
              <a:rPr lang="sl-SI" dirty="0" err="1" smtClean="0"/>
              <a:t>Assessment</a:t>
            </a:r>
            <a:endParaRPr lang="sl-SI" dirty="0" smtClean="0"/>
          </a:p>
          <a:p>
            <a:r>
              <a:rPr lang="sl-SI" dirty="0" err="1" smtClean="0"/>
              <a:t>Every</a:t>
            </a:r>
            <a:r>
              <a:rPr lang="sl-SI" dirty="0" smtClean="0"/>
              <a:t> </a:t>
            </a:r>
            <a:r>
              <a:rPr lang="sl-SI" dirty="0" err="1" smtClean="0"/>
              <a:t>sub</a:t>
            </a:r>
            <a:r>
              <a:rPr lang="sl-SI" dirty="0" smtClean="0"/>
              <a:t>-module </a:t>
            </a:r>
            <a:r>
              <a:rPr lang="sl-SI" dirty="0" err="1" smtClean="0"/>
              <a:t>has</a:t>
            </a:r>
            <a:r>
              <a:rPr lang="sl-SI" dirty="0" smtClean="0"/>
              <a:t> a 2 </a:t>
            </a:r>
            <a:r>
              <a:rPr lang="sl-SI" dirty="0" err="1" smtClean="0"/>
              <a:t>small</a:t>
            </a:r>
            <a:r>
              <a:rPr lang="sl-SI" dirty="0" smtClean="0"/>
              <a:t> </a:t>
            </a:r>
            <a:r>
              <a:rPr lang="sl-SI" dirty="0" err="1" smtClean="0"/>
              <a:t>Tests</a:t>
            </a:r>
            <a:endParaRPr lang="en-GB" dirty="0"/>
          </a:p>
        </p:txBody>
      </p:sp>
      <p:sp>
        <p:nvSpPr>
          <p:cNvPr id="8" name="AutoShape 13" descr="Rezultat iskanja slik za watch icon"/>
          <p:cNvSpPr>
            <a:spLocks noChangeAspect="1" noChangeArrowheads="1"/>
          </p:cNvSpPr>
          <p:nvPr/>
        </p:nvSpPr>
        <p:spPr bwMode="auto">
          <a:xfrm>
            <a:off x="307975" y="-1752600"/>
            <a:ext cx="39719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7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/>
          <a:lstStyle/>
          <a:p>
            <a:r>
              <a:rPr lang="sl-SI" dirty="0" err="1" smtClean="0"/>
              <a:t>Week</a:t>
            </a:r>
            <a:r>
              <a:rPr lang="sl-SI" dirty="0" smtClean="0"/>
              <a:t> 1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2636912"/>
            <a:ext cx="8229600" cy="4525963"/>
          </a:xfrm>
        </p:spPr>
        <p:txBody>
          <a:bodyPr/>
          <a:lstStyle/>
          <a:p>
            <a:r>
              <a:rPr lang="sl-SI" dirty="0" err="1"/>
              <a:t>Introduction</a:t>
            </a:r>
            <a:r>
              <a:rPr lang="sl-SI" dirty="0"/>
              <a:t> </a:t>
            </a:r>
            <a:r>
              <a:rPr lang="sl-SI" dirty="0" smtClean="0"/>
              <a:t>to OOP</a:t>
            </a:r>
          </a:p>
          <a:p>
            <a:r>
              <a:rPr lang="sl-SI" dirty="0" err="1" smtClean="0"/>
              <a:t>Classes</a:t>
            </a:r>
            <a:endParaRPr lang="sl-SI" dirty="0" smtClean="0"/>
          </a:p>
          <a:p>
            <a:r>
              <a:rPr lang="sl-SI" dirty="0" err="1" smtClean="0"/>
              <a:t>Encapsulation</a:t>
            </a:r>
            <a:endParaRPr lang="sl-SI" dirty="0" smtClean="0"/>
          </a:p>
          <a:p>
            <a:r>
              <a:rPr lang="sl-SI" dirty="0" err="1" smtClean="0"/>
              <a:t>Static</a:t>
            </a:r>
            <a:r>
              <a:rPr lang="sl-SI" dirty="0" smtClean="0"/>
              <a:t> </a:t>
            </a:r>
            <a:r>
              <a:rPr lang="sl-SI" dirty="0" err="1" smtClean="0"/>
              <a:t>methods</a:t>
            </a:r>
            <a:r>
              <a:rPr lang="sl-SI" dirty="0" smtClean="0"/>
              <a:t> </a:t>
            </a:r>
            <a:r>
              <a:rPr lang="sl-SI" dirty="0" err="1" smtClean="0"/>
              <a:t>and</a:t>
            </a:r>
            <a:r>
              <a:rPr lang="sl-SI" dirty="0" smtClean="0"/>
              <a:t> </a:t>
            </a:r>
            <a:r>
              <a:rPr lang="sl-SI" dirty="0" err="1" smtClean="0"/>
              <a:t>Static</a:t>
            </a:r>
            <a:r>
              <a:rPr lang="sl-SI" dirty="0"/>
              <a:t> </a:t>
            </a:r>
            <a:r>
              <a:rPr lang="sl-SI" dirty="0" err="1" smtClean="0"/>
              <a:t>Classes</a:t>
            </a:r>
            <a:endParaRPr lang="sl-SI" dirty="0" smtClean="0"/>
          </a:p>
          <a:p>
            <a:r>
              <a:rPr lang="sl-SI" dirty="0" err="1" smtClean="0"/>
              <a:t>Additional</a:t>
            </a:r>
            <a:r>
              <a:rPr lang="sl-SI" dirty="0" smtClean="0"/>
              <a:t> </a:t>
            </a:r>
            <a:r>
              <a:rPr lang="sl-SI" dirty="0" err="1" smtClean="0"/>
              <a:t>resources</a:t>
            </a:r>
            <a:endParaRPr lang="sl-SI" dirty="0" smtClean="0"/>
          </a:p>
          <a:p>
            <a:r>
              <a:rPr lang="sl-SI" dirty="0" smtClean="0"/>
              <a:t>Lab </a:t>
            </a:r>
            <a:r>
              <a:rPr lang="sl-SI" dirty="0" err="1" smtClean="0"/>
              <a:t>Assignment</a:t>
            </a:r>
            <a:endParaRPr lang="sl-SI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69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8" y="0"/>
            <a:ext cx="9115582" cy="684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6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/>
          <a:lstStyle/>
          <a:p>
            <a:r>
              <a:rPr lang="sl-SI" dirty="0" err="1" smtClean="0"/>
              <a:t>Week</a:t>
            </a:r>
            <a:r>
              <a:rPr lang="sl-SI" dirty="0" smtClean="0"/>
              <a:t> 2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2636912"/>
            <a:ext cx="8229600" cy="4525963"/>
          </a:xfrm>
        </p:spPr>
        <p:txBody>
          <a:bodyPr/>
          <a:lstStyle/>
          <a:p>
            <a:r>
              <a:rPr lang="sl-SI" dirty="0" err="1" smtClean="0"/>
              <a:t>Anonymous</a:t>
            </a:r>
            <a:r>
              <a:rPr lang="sl-SI" dirty="0" smtClean="0"/>
              <a:t> </a:t>
            </a:r>
            <a:r>
              <a:rPr lang="sl-SI" dirty="0" err="1" smtClean="0"/>
              <a:t>Classes</a:t>
            </a:r>
            <a:endParaRPr lang="sl-SI" dirty="0" smtClean="0"/>
          </a:p>
          <a:p>
            <a:r>
              <a:rPr lang="sl-SI" dirty="0" err="1" smtClean="0"/>
              <a:t>Inheritance</a:t>
            </a:r>
            <a:endParaRPr lang="sl-SI" dirty="0" smtClean="0"/>
          </a:p>
          <a:p>
            <a:r>
              <a:rPr lang="sl-SI" dirty="0" err="1"/>
              <a:t>Abstract</a:t>
            </a:r>
            <a:r>
              <a:rPr lang="sl-SI" dirty="0"/>
              <a:t> </a:t>
            </a:r>
            <a:r>
              <a:rPr lang="sl-SI" dirty="0" err="1" smtClean="0"/>
              <a:t>Classes</a:t>
            </a:r>
            <a:r>
              <a:rPr lang="sl-SI" dirty="0" smtClean="0"/>
              <a:t> </a:t>
            </a:r>
            <a:r>
              <a:rPr lang="sl-SI" dirty="0" err="1" smtClean="0"/>
              <a:t>and</a:t>
            </a:r>
            <a:r>
              <a:rPr lang="sl-SI" dirty="0" smtClean="0"/>
              <a:t> </a:t>
            </a:r>
            <a:r>
              <a:rPr lang="sl-SI" dirty="0" err="1" smtClean="0"/>
              <a:t>Sealed</a:t>
            </a:r>
            <a:r>
              <a:rPr lang="sl-SI" dirty="0" smtClean="0"/>
              <a:t> </a:t>
            </a:r>
            <a:r>
              <a:rPr lang="sl-SI" dirty="0" err="1" smtClean="0"/>
              <a:t>Classes</a:t>
            </a:r>
            <a:endParaRPr lang="sl-SI" dirty="0" smtClean="0"/>
          </a:p>
          <a:p>
            <a:r>
              <a:rPr lang="sl-SI" dirty="0" err="1" smtClean="0"/>
              <a:t>Interfaces</a:t>
            </a:r>
            <a:r>
              <a:rPr lang="sl-SI" dirty="0" smtClean="0"/>
              <a:t> </a:t>
            </a:r>
            <a:r>
              <a:rPr lang="sl-SI" dirty="0" err="1" smtClean="0"/>
              <a:t>and</a:t>
            </a:r>
            <a:r>
              <a:rPr lang="sl-SI" dirty="0" smtClean="0"/>
              <a:t> </a:t>
            </a:r>
            <a:r>
              <a:rPr lang="sl-SI" dirty="0" err="1" smtClean="0"/>
              <a:t>Polymorphism</a:t>
            </a:r>
            <a:endParaRPr lang="sl-SI" dirty="0" smtClean="0"/>
          </a:p>
          <a:p>
            <a:r>
              <a:rPr lang="sl-SI" dirty="0" err="1" smtClean="0"/>
              <a:t>Additional</a:t>
            </a:r>
            <a:r>
              <a:rPr lang="sl-SI" dirty="0" smtClean="0"/>
              <a:t> </a:t>
            </a:r>
            <a:r>
              <a:rPr lang="sl-SI" dirty="0" err="1" smtClean="0"/>
              <a:t>resources</a:t>
            </a:r>
            <a:endParaRPr lang="sl-SI" dirty="0" smtClean="0"/>
          </a:p>
          <a:p>
            <a:r>
              <a:rPr lang="sl-SI" dirty="0" err="1" smtClean="0"/>
              <a:t>Self</a:t>
            </a:r>
            <a:r>
              <a:rPr lang="sl-SI" dirty="0" smtClean="0"/>
              <a:t>-</a:t>
            </a:r>
            <a:r>
              <a:rPr lang="sl-SI" dirty="0" err="1" smtClean="0"/>
              <a:t>check</a:t>
            </a:r>
            <a:endParaRPr lang="sl-SI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1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4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/>
          <a:lstStyle/>
          <a:p>
            <a:r>
              <a:rPr lang="sl-SI" dirty="0" err="1" smtClean="0"/>
              <a:t>Week</a:t>
            </a:r>
            <a:r>
              <a:rPr lang="sl-SI" dirty="0" smtClean="0"/>
              <a:t> 3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2636912"/>
            <a:ext cx="8229600" cy="4525963"/>
          </a:xfrm>
        </p:spPr>
        <p:txBody>
          <a:bodyPr/>
          <a:lstStyle/>
          <a:p>
            <a:r>
              <a:rPr lang="sl-SI" dirty="0" err="1"/>
              <a:t>Introduction</a:t>
            </a:r>
            <a:r>
              <a:rPr lang="sl-SI" dirty="0"/>
              <a:t> </a:t>
            </a:r>
            <a:r>
              <a:rPr lang="sl-SI" dirty="0" err="1" smtClean="0"/>
              <a:t>Memory</a:t>
            </a:r>
            <a:r>
              <a:rPr lang="sl-SI" dirty="0" smtClean="0"/>
              <a:t> </a:t>
            </a:r>
            <a:r>
              <a:rPr lang="sl-SI" dirty="0" err="1" smtClean="0"/>
              <a:t>Managment</a:t>
            </a:r>
            <a:endParaRPr lang="sl-SI" dirty="0" smtClean="0"/>
          </a:p>
          <a:p>
            <a:r>
              <a:rPr lang="sl-SI" dirty="0" err="1" smtClean="0"/>
              <a:t>Additional</a:t>
            </a:r>
            <a:r>
              <a:rPr lang="sl-SI" dirty="0" smtClean="0"/>
              <a:t> </a:t>
            </a:r>
            <a:r>
              <a:rPr lang="sl-SI" dirty="0" err="1" smtClean="0"/>
              <a:t>resources</a:t>
            </a:r>
            <a:endParaRPr lang="sl-SI" dirty="0" smtClean="0"/>
          </a:p>
          <a:p>
            <a:r>
              <a:rPr lang="sl-SI" dirty="0" smtClean="0"/>
              <a:t>Lab </a:t>
            </a:r>
            <a:r>
              <a:rPr lang="sl-SI" dirty="0" err="1" smtClean="0"/>
              <a:t>Assignment</a:t>
            </a:r>
            <a:endParaRPr lang="sl-SI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1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75"/>
            <a:ext cx="91440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3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899592" y="5661248"/>
            <a:ext cx="7315200" cy="443143"/>
          </a:xfrm>
        </p:spPr>
        <p:txBody>
          <a:bodyPr/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www.youtube.com/watch?v=5cDpy047iQY</a:t>
            </a:r>
            <a:endParaRPr lang="sl-SI" dirty="0" smtClean="0"/>
          </a:p>
          <a:p>
            <a:endParaRPr lang="en-GB" dirty="0"/>
          </a:p>
        </p:txBody>
      </p:sp>
      <p:pic>
        <p:nvPicPr>
          <p:cNvPr id="4" name="5cDpy047iQY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520" y="548680"/>
            <a:ext cx="870496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9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/>
          <a:lstStyle/>
          <a:p>
            <a:r>
              <a:rPr lang="sl-SI" dirty="0" smtClean="0"/>
              <a:t>Post </a:t>
            </a:r>
            <a:r>
              <a:rPr lang="sl-SI" dirty="0" err="1" smtClean="0"/>
              <a:t>Course</a:t>
            </a:r>
            <a:r>
              <a:rPr lang="sl-SI" dirty="0" smtClean="0"/>
              <a:t> </a:t>
            </a:r>
            <a:r>
              <a:rPr lang="sl-SI" dirty="0" err="1" smtClean="0"/>
              <a:t>Survey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2636912"/>
            <a:ext cx="8229600" cy="4525963"/>
          </a:xfrm>
        </p:spPr>
        <p:txBody>
          <a:bodyPr/>
          <a:lstStyle/>
          <a:p>
            <a:r>
              <a:rPr lang="sl-SI" dirty="0" err="1" smtClean="0"/>
              <a:t>What</a:t>
            </a:r>
            <a:r>
              <a:rPr lang="sl-SI" dirty="0" smtClean="0"/>
              <a:t> </a:t>
            </a:r>
            <a:r>
              <a:rPr lang="sl-SI" dirty="0" err="1" smtClean="0"/>
              <a:t>did</a:t>
            </a:r>
            <a:r>
              <a:rPr lang="sl-SI" dirty="0" smtClean="0"/>
              <a:t> </a:t>
            </a:r>
            <a:r>
              <a:rPr lang="sl-SI" dirty="0" err="1" smtClean="0"/>
              <a:t>you</a:t>
            </a:r>
            <a:r>
              <a:rPr lang="sl-SI" dirty="0" smtClean="0"/>
              <a:t> </a:t>
            </a:r>
            <a:r>
              <a:rPr lang="sl-SI" dirty="0" err="1" smtClean="0"/>
              <a:t>learn</a:t>
            </a:r>
            <a:r>
              <a:rPr lang="sl-SI" dirty="0"/>
              <a:t> </a:t>
            </a:r>
            <a:r>
              <a:rPr lang="sl-SI" dirty="0" err="1" smtClean="0"/>
              <a:t>type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342294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NO CERTIFICATE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err="1"/>
              <a:t>edX</a:t>
            </a:r>
            <a:r>
              <a:rPr lang="sl-SI" dirty="0"/>
              <a:t> </a:t>
            </a:r>
            <a:r>
              <a:rPr lang="sl-SI" dirty="0" err="1"/>
              <a:t>doesn</a:t>
            </a:r>
            <a:r>
              <a:rPr lang="sl-SI" dirty="0"/>
              <a:t>‘t </a:t>
            </a:r>
            <a:r>
              <a:rPr lang="sl-SI" dirty="0" err="1"/>
              <a:t>give</a:t>
            </a:r>
            <a:r>
              <a:rPr lang="sl-SI" dirty="0"/>
              <a:t> </a:t>
            </a:r>
            <a:r>
              <a:rPr lang="sl-SI" dirty="0" err="1" smtClean="0"/>
              <a:t>certificates</a:t>
            </a:r>
            <a:r>
              <a:rPr lang="sl-SI" dirty="0" smtClean="0"/>
              <a:t> </a:t>
            </a:r>
            <a:r>
              <a:rPr lang="sl-SI" dirty="0" err="1" smtClean="0"/>
              <a:t>without</a:t>
            </a:r>
            <a:r>
              <a:rPr lang="sl-SI" dirty="0" smtClean="0"/>
              <a:t> </a:t>
            </a:r>
            <a:r>
              <a:rPr lang="sl-SI" dirty="0" err="1" smtClean="0"/>
              <a:t>paying</a:t>
            </a:r>
            <a:r>
              <a:rPr lang="sl-SI" dirty="0" smtClean="0"/>
              <a:t> </a:t>
            </a:r>
            <a:r>
              <a:rPr lang="sl-SI" dirty="0" err="1" smtClean="0"/>
              <a:t>them</a:t>
            </a:r>
            <a:endParaRPr lang="sl-SI" dirty="0" smtClean="0"/>
          </a:p>
          <a:p>
            <a:r>
              <a:rPr lang="sl-SI" dirty="0" smtClean="0"/>
              <a:t>Nice </a:t>
            </a:r>
            <a:r>
              <a:rPr lang="sl-SI" dirty="0" err="1" smtClean="0"/>
              <a:t>way</a:t>
            </a:r>
            <a:r>
              <a:rPr lang="sl-SI" dirty="0" smtClean="0"/>
              <a:t> to </a:t>
            </a:r>
            <a:r>
              <a:rPr lang="sl-SI" dirty="0" err="1" smtClean="0"/>
              <a:t>learn</a:t>
            </a:r>
            <a:r>
              <a:rPr lang="sl-SI" dirty="0" smtClean="0"/>
              <a:t> </a:t>
            </a:r>
            <a:r>
              <a:rPr lang="sl-SI" dirty="0" err="1" smtClean="0"/>
              <a:t>if</a:t>
            </a:r>
            <a:r>
              <a:rPr lang="sl-SI" dirty="0" smtClean="0"/>
              <a:t> </a:t>
            </a:r>
            <a:r>
              <a:rPr lang="sl-SI" dirty="0" err="1" smtClean="0"/>
              <a:t>you</a:t>
            </a:r>
            <a:r>
              <a:rPr lang="sl-SI" dirty="0" smtClean="0"/>
              <a:t> like </a:t>
            </a:r>
            <a:r>
              <a:rPr lang="sl-SI" dirty="0" err="1" smtClean="0"/>
              <a:t>learning</a:t>
            </a:r>
            <a:r>
              <a:rPr lang="sl-SI" dirty="0" smtClean="0"/>
              <a:t> </a:t>
            </a:r>
            <a:r>
              <a:rPr lang="sl-SI" dirty="0" err="1" smtClean="0"/>
              <a:t>that</a:t>
            </a:r>
            <a:r>
              <a:rPr lang="sl-SI" dirty="0" smtClean="0"/>
              <a:t> </a:t>
            </a:r>
            <a:r>
              <a:rPr lang="sl-SI" dirty="0" err="1" smtClean="0"/>
              <a:t>way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54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NOT MY WAY</a:t>
            </a:r>
            <a:endParaRPr lang="en-GB" dirty="0"/>
          </a:p>
        </p:txBody>
      </p:sp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28639"/>
            <a:ext cx="7315200" cy="3221635"/>
          </a:xfrm>
        </p:spPr>
      </p:pic>
      <p:sp>
        <p:nvSpPr>
          <p:cNvPr id="12" name="Desna puščica 11"/>
          <p:cNvSpPr/>
          <p:nvPr/>
        </p:nvSpPr>
        <p:spPr>
          <a:xfrm>
            <a:off x="2915816" y="4175369"/>
            <a:ext cx="7200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ni oblaček 13"/>
          <p:cNvSpPr/>
          <p:nvPr/>
        </p:nvSpPr>
        <p:spPr>
          <a:xfrm>
            <a:off x="2483768" y="3933056"/>
            <a:ext cx="1584176" cy="185797"/>
          </a:xfrm>
          <a:prstGeom prst="wedgeEllipseCallout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800" dirty="0" err="1" smtClean="0"/>
              <a:t>What</a:t>
            </a:r>
            <a:r>
              <a:rPr lang="sl-SI" sz="800" dirty="0" smtClean="0"/>
              <a:t> </a:t>
            </a:r>
            <a:r>
              <a:rPr lang="sl-SI" sz="800" dirty="0" err="1" smtClean="0"/>
              <a:t>does</a:t>
            </a:r>
            <a:r>
              <a:rPr lang="sl-SI" sz="800" dirty="0" smtClean="0"/>
              <a:t> it do?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6686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>
            <a:normAutofit/>
          </a:bodyPr>
          <a:lstStyle/>
          <a:p>
            <a:r>
              <a:rPr lang="sl-SI" sz="6000" dirty="0" smtClean="0"/>
              <a:t>THE END</a:t>
            </a:r>
            <a:endParaRPr lang="en-GB" sz="60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043608" y="3898812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 smtClean="0"/>
              <a:t>OOP in C#: </a:t>
            </a:r>
            <a:r>
              <a:rPr lang="en-GB" sz="4000" dirty="0" smtClean="0"/>
              <a:t>https</a:t>
            </a:r>
            <a:r>
              <a:rPr lang="en-GB" sz="4000" dirty="0"/>
              <a:t>://bit.ly/2OW6eyi</a:t>
            </a:r>
          </a:p>
        </p:txBody>
      </p:sp>
    </p:spTree>
    <p:extLst>
      <p:ext uri="{BB962C8B-B14F-4D97-AF65-F5344CB8AC3E}">
        <p14:creationId xmlns:p14="http://schemas.microsoft.com/office/powerpoint/2010/main" val="4785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iva">
  <a:themeElements>
    <a:clrScheme name="Perspek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Pisarna – klasičn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149</TotalTime>
  <Words>222</Words>
  <Application>Microsoft Office PowerPoint</Application>
  <PresentationFormat>Diaprojekcija na zaslonu (4:3)</PresentationFormat>
  <Paragraphs>61</Paragraphs>
  <Slides>18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19" baseType="lpstr">
      <vt:lpstr>Perspektiva</vt:lpstr>
      <vt:lpstr>Object Oriented Programming in C# </vt:lpstr>
      <vt:lpstr>PowerPointova predstavitev</vt:lpstr>
      <vt:lpstr>COURSE</vt:lpstr>
      <vt:lpstr>Instructors</vt:lpstr>
      <vt:lpstr>What you will learn</vt:lpstr>
      <vt:lpstr>Structure of the course</vt:lpstr>
      <vt:lpstr>OOP in C#</vt:lpstr>
      <vt:lpstr>Week 1</vt:lpstr>
      <vt:lpstr>PowerPointova predstavitev</vt:lpstr>
      <vt:lpstr>Week 2</vt:lpstr>
      <vt:lpstr>PowerPointova predstavitev</vt:lpstr>
      <vt:lpstr>Week 3</vt:lpstr>
      <vt:lpstr>PowerPointova predstavitev</vt:lpstr>
      <vt:lpstr>PowerPointova predstavitev</vt:lpstr>
      <vt:lpstr>Post Course Survey</vt:lpstr>
      <vt:lpstr>NO CERTIFICATE</vt:lpstr>
      <vt:lpstr>NOT MY WAY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 Oriented Programming in C# </dc:title>
  <dc:creator>Mitja</dc:creator>
  <cp:lastModifiedBy>Mitja</cp:lastModifiedBy>
  <cp:revision>67</cp:revision>
  <dcterms:created xsi:type="dcterms:W3CDTF">2018-11-20T12:40:21Z</dcterms:created>
  <dcterms:modified xsi:type="dcterms:W3CDTF">2018-12-11T15:19:31Z</dcterms:modified>
</cp:coreProperties>
</file>