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4" r:id="rId10"/>
    <p:sldId id="265" r:id="rId11"/>
    <p:sldId id="263" r:id="rId12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FA73B-5E57-48A3-979D-91453E07FFA2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E2977-3349-43DF-BE8B-92F1FBFC8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149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Podjetje za sistem preverjanja prisotnosti uporablja </a:t>
            </a:r>
            <a:r>
              <a:rPr lang="sl-SI" dirty="0" err="1" smtClean="0"/>
              <a:t>Calamari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E2977-3349-43DF-BE8B-92F1FBFC84A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 smtClean="0"/>
              <a:t>Calamari</a:t>
            </a:r>
            <a:r>
              <a:rPr lang="sl-SI" dirty="0" smtClean="0"/>
              <a:t> ima veliko stvari, nima pa možnosti avtomatskega beleženja odmorov, kar je podjetje potrebovalo, imel sem 2 možnosti</a:t>
            </a:r>
            <a:br>
              <a:rPr lang="sl-SI" dirty="0" smtClean="0"/>
            </a:br>
            <a:r>
              <a:rPr lang="sl-SI" dirty="0" smtClean="0"/>
              <a:t>1. </a:t>
            </a:r>
            <a:r>
              <a:rPr lang="sl-SI" dirty="0" err="1" smtClean="0"/>
              <a:t>Patchati</a:t>
            </a:r>
            <a:r>
              <a:rPr lang="sl-SI" dirty="0" smtClean="0"/>
              <a:t> </a:t>
            </a:r>
            <a:r>
              <a:rPr lang="sl-SI" dirty="0" err="1" smtClean="0"/>
              <a:t>Calamari</a:t>
            </a:r>
            <a:r>
              <a:rPr lang="sl-SI" dirty="0" smtClean="0"/>
              <a:t> in dodati to not (ni izvedljivo ker bi za to potreboval preveč časa, ter kršilo bi pogoje uporabe)</a:t>
            </a:r>
          </a:p>
          <a:p>
            <a:r>
              <a:rPr lang="sl-SI" dirty="0" smtClean="0"/>
              <a:t>2. Razviti svojo</a:t>
            </a:r>
            <a:r>
              <a:rPr lang="sl-SI" baseline="0" dirty="0" smtClean="0"/>
              <a:t> aplikacijo po zgledu </a:t>
            </a:r>
            <a:r>
              <a:rPr lang="sl-SI" baseline="0" dirty="0" err="1" smtClean="0"/>
              <a:t>Calamarijeve</a:t>
            </a:r>
            <a:r>
              <a:rPr lang="sl-SI" baseline="0" dirty="0" smtClean="0"/>
              <a:t>, le z funkcionalnostjo, ki bi jo </a:t>
            </a:r>
            <a:r>
              <a:rPr lang="sl-SI" baseline="0" dirty="0" err="1" smtClean="0"/>
              <a:t>potrevocalo</a:t>
            </a:r>
            <a:r>
              <a:rPr lang="sl-SI" baseline="0" dirty="0" smtClean="0"/>
              <a:t> podjetje (izbrana ta možnost)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E2977-3349-43DF-BE8B-92F1FBFC84A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653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Kot ogrodje smo uporabili </a:t>
            </a:r>
            <a:r>
              <a:rPr lang="sl-SI" dirty="0" err="1" smtClean="0"/>
              <a:t>Xamarin</a:t>
            </a:r>
            <a:r>
              <a:rPr lang="sl-SI" dirty="0" smtClean="0"/>
              <a:t>, saj je z najmanj učenja omogoča</a:t>
            </a:r>
            <a:r>
              <a:rPr lang="sl-SI" baseline="0" dirty="0" smtClean="0"/>
              <a:t> razvoj mobilnih aplikacij za Android, IOS ter Windows </a:t>
            </a:r>
            <a:r>
              <a:rPr lang="sl-SI" baseline="0" dirty="0" err="1" smtClean="0"/>
              <a:t>Phone</a:t>
            </a:r>
            <a:r>
              <a:rPr lang="sl-SI" baseline="0" dirty="0" smtClean="0"/>
              <a:t>, hkrati pa ponuja </a:t>
            </a:r>
            <a:r>
              <a:rPr lang="sl-SI" baseline="0" dirty="0" err="1" smtClean="0"/>
              <a:t>native</a:t>
            </a:r>
            <a:r>
              <a:rPr lang="sl-SI" baseline="0" dirty="0" smtClean="0"/>
              <a:t> videz na vsaki napravi posebej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E2977-3349-43DF-BE8B-92F1FBFC84A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602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 smtClean="0"/>
              <a:t>iBeacon</a:t>
            </a:r>
            <a:r>
              <a:rPr lang="sl-SI" dirty="0" smtClean="0"/>
              <a:t> ima (UUID, </a:t>
            </a:r>
            <a:r>
              <a:rPr lang="sl-SI" dirty="0" err="1" smtClean="0"/>
              <a:t>Minor</a:t>
            </a:r>
            <a:r>
              <a:rPr lang="sl-SI" dirty="0" smtClean="0"/>
              <a:t>, Major)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E2977-3349-43DF-BE8B-92F1FBFC84A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91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 smtClean="0"/>
              <a:t>AltBeacon</a:t>
            </a:r>
            <a:r>
              <a:rPr lang="sl-SI" dirty="0" smtClean="0"/>
              <a:t> je knjižnica ki nam omogoča da komuniciramo s </a:t>
            </a:r>
            <a:r>
              <a:rPr lang="sl-SI" dirty="0" err="1" smtClean="0"/>
              <a:t>beaconi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err="1" smtClean="0"/>
              <a:t>MultilingualPlugin</a:t>
            </a:r>
            <a:r>
              <a:rPr lang="sl-SI" dirty="0" smtClean="0"/>
              <a:t> je vtičnik ki nam omogoča, da lahko aplikacijo na enostaven</a:t>
            </a:r>
            <a:r>
              <a:rPr lang="sl-SI" baseline="0" dirty="0" smtClean="0"/>
              <a:t> način prevedemo v tuje jezike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E2977-3349-43DF-BE8B-92F1FBFC84A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493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To je glavna knjižnica, ki kliče </a:t>
            </a:r>
            <a:r>
              <a:rPr lang="sl-SI" dirty="0" err="1" smtClean="0"/>
              <a:t>Calamari</a:t>
            </a:r>
            <a:r>
              <a:rPr lang="sl-SI" dirty="0" smtClean="0"/>
              <a:t> WEB metode ter nam vrača rezultate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E2977-3349-43DF-BE8B-92F1FBFC84A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483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Na sliki vidimo primer vtičnika</a:t>
            </a:r>
            <a:r>
              <a:rPr lang="sl-SI" baseline="0" dirty="0" smtClean="0"/>
              <a:t> za delo z modrim zobom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E2977-3349-43DF-BE8B-92F1FBFC84A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392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sl-SI" dirty="0" smtClean="0"/>
              <a:t>Faza sem testiral jaz</a:t>
            </a:r>
          </a:p>
          <a:p>
            <a:pPr marL="228600" indent="-228600">
              <a:buAutoNum type="arabicPeriod"/>
            </a:pPr>
            <a:r>
              <a:rPr lang="sl-SI" dirty="0" smtClean="0"/>
              <a:t>Faza je testiral</a:t>
            </a:r>
            <a:r>
              <a:rPr lang="sl-SI" baseline="0" dirty="0" smtClean="0"/>
              <a:t> še en zaposleni</a:t>
            </a:r>
          </a:p>
          <a:p>
            <a:pPr marL="228600" indent="-228600">
              <a:buAutoNum type="arabicPeriod"/>
            </a:pPr>
            <a:endParaRPr lang="sl-SI" baseline="0" dirty="0" smtClean="0"/>
          </a:p>
          <a:p>
            <a:pPr marL="0" indent="0">
              <a:buNone/>
            </a:pPr>
            <a:r>
              <a:rPr lang="sl-SI" baseline="0" dirty="0" smtClean="0"/>
              <a:t>Ker gre za beleženje prisotnosti sem imel težave s iskanjem </a:t>
            </a:r>
            <a:r>
              <a:rPr lang="sl-SI" baseline="0" dirty="0" err="1" smtClean="0"/>
              <a:t>poiskusnih</a:t>
            </a:r>
            <a:r>
              <a:rPr lang="sl-SI" baseline="0" dirty="0" smtClean="0"/>
              <a:t> zajčkov, saj noben ni hotel testirati, vsi so rekli, jaz bi bil zadnji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E2977-3349-43DF-BE8B-92F1FBFC84A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04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GB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94161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5904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2476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12833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5793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54756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574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889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9783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378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168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en-GB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GB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9A59C-9A0B-40BC-BEF3-75E63AAC039B}" type="datetimeFigureOut">
              <a:rPr lang="sl-SI" smtClean="0"/>
              <a:t>6.9.2020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3661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l-SI" b="1" dirty="0"/>
              <a:t>MOBILNA APLIKACIJA ZA REGISTRACIJO DELOVNEGA ČASA V RAZVOJNEM OKOLJU XAMARIN</a:t>
            </a:r>
            <a:br>
              <a:rPr lang="sl-SI" b="1" dirty="0"/>
            </a:br>
            <a:endParaRPr lang="en-GB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-180528" y="6384464"/>
            <a:ext cx="2903002" cy="360040"/>
          </a:xfrm>
        </p:spPr>
        <p:txBody>
          <a:bodyPr>
            <a:normAutofit fontScale="70000" lnSpcReduction="20000"/>
          </a:bodyPr>
          <a:lstStyle/>
          <a:p>
            <a:r>
              <a:rPr lang="sl-SI" dirty="0" smtClean="0"/>
              <a:t>Avtor: Mitja Kocjančič </a:t>
            </a:r>
            <a:endParaRPr lang="en-GB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3635896" y="6381328"/>
            <a:ext cx="2304256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sl-SI" sz="2200" dirty="0" smtClean="0">
                <a:solidFill>
                  <a:schemeClr val="tx1">
                    <a:tint val="75000"/>
                  </a:schemeClr>
                </a:solidFill>
              </a:rPr>
              <a:t>Šolski </a:t>
            </a:r>
            <a:r>
              <a:rPr lang="sl-SI" sz="2200" dirty="0">
                <a:solidFill>
                  <a:schemeClr val="tx1">
                    <a:tint val="75000"/>
                  </a:schemeClr>
                </a:solidFill>
              </a:rPr>
              <a:t>Center Kranj</a:t>
            </a:r>
            <a:endParaRPr lang="en-GB" sz="2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6876256" y="6381328"/>
            <a:ext cx="2448272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sl-SI" sz="2200" dirty="0">
                <a:solidFill>
                  <a:schemeClr val="tx1">
                    <a:tint val="75000"/>
                  </a:schemeClr>
                </a:solidFill>
              </a:rPr>
              <a:t>Kranj, 07.09.2020</a:t>
            </a:r>
            <a:endParaRPr lang="en-GB" sz="2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3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 smtClean="0"/>
              <a:t>Calamari</a:t>
            </a:r>
            <a:endParaRPr lang="en-GB" dirty="0"/>
          </a:p>
        </p:txBody>
      </p:sp>
      <p:pic>
        <p:nvPicPr>
          <p:cNvPr id="4" name="Picture 1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725372"/>
            <a:ext cx="8229600" cy="427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0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l-SI" dirty="0" err="1" smtClean="0"/>
              <a:t>Calamari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C:\Users\Mitja\AppData\Local\Temp\sli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88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Zahteve podjetja 3 TAV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sl-SI" dirty="0"/>
              <a:t>sistem mora delovati na mobilnem telefonu,</a:t>
            </a:r>
          </a:p>
          <a:p>
            <a:pPr lvl="0"/>
            <a:r>
              <a:rPr lang="sl-SI" dirty="0"/>
              <a:t>sistem naj zabeleži, če gre zaposleni na malico,</a:t>
            </a:r>
          </a:p>
          <a:p>
            <a:pPr lvl="0"/>
            <a:r>
              <a:rPr lang="sl-SI" dirty="0"/>
              <a:t>sistem naj beleži, če gre zaposleni za več kot 5 minut izven podjetja,</a:t>
            </a:r>
          </a:p>
          <a:p>
            <a:pPr lvl="0"/>
            <a:r>
              <a:rPr lang="sl-SI" dirty="0" smtClean="0"/>
              <a:t>zaposlenemu </a:t>
            </a:r>
            <a:r>
              <a:rPr lang="sl-SI" dirty="0"/>
              <a:t>pokaže uporabne podatke, kot so: koliko časa je bil na dopustu, koliko prostih ur ima, koliko časa je bil v službi, koliko časa še ima do konca delovnika in</a:t>
            </a:r>
          </a:p>
          <a:p>
            <a:pPr lvl="0"/>
            <a:r>
              <a:rPr lang="sl-SI" dirty="0"/>
              <a:t>sistem mora delovati na operacijskem sistemu Android 5 ali novejši</a:t>
            </a:r>
            <a:r>
              <a:rPr lang="sl-SI" dirty="0" smtClean="0"/>
              <a:t>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7933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HW</a:t>
            </a:r>
            <a:endParaRPr lang="en-GB" dirty="0"/>
          </a:p>
        </p:txBody>
      </p:sp>
      <p:pic>
        <p:nvPicPr>
          <p:cNvPr id="4" name="Picture 2" descr="D:\Users\Mitja\MEGA\Dropbox\Ostalo Dropbox\FAKS\ŠC Kranj\2 Letnik\Diplomsko Delo\slike\WFT_Downloaded_Files_1-9-2020_20-14-15\20200901_09261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3075709" cy="410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 descr="D:\Users\Mitja\MEGA\Dropbox\Ostalo Dropbox\FAKS\ŠC Kranj\2 Letnik\Diplomsko Delo\slike\screenshot_20200601112609_beaconsimulator_jpg___\Screenshot_20200601-112609_Beacon Simulato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7944" y="1772816"/>
            <a:ext cx="1965325" cy="400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lika 5" descr="D:\Users\Mitja\MEGA\Dropbox\Ostalo Dropbox\FAKS\ŠC Kranj\2 Letnik\Diplomsko Delo\slike\screenshot_20200601112609_beaconsimulator_jpg___\Screenshot_20200601-112623_Beacon Simulator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168" y="1772816"/>
            <a:ext cx="2047240" cy="400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786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 smtClean="0"/>
              <a:t>Calimero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SW </a:t>
            </a:r>
            <a:r>
              <a:rPr lang="sl-SI" dirty="0" err="1" smtClean="0"/>
              <a:t>Libs</a:t>
            </a:r>
            <a:r>
              <a:rPr lang="sl-SI" dirty="0" smtClean="0"/>
              <a:t>: </a:t>
            </a:r>
            <a:r>
              <a:rPr lang="sl-SI" dirty="0" err="1" smtClean="0"/>
              <a:t>AltBeacon</a:t>
            </a:r>
            <a:r>
              <a:rPr lang="sl-SI" dirty="0" smtClean="0"/>
              <a:t> </a:t>
            </a:r>
            <a:r>
              <a:rPr lang="sl-SI" dirty="0" err="1" smtClean="0"/>
              <a:t>Library</a:t>
            </a:r>
            <a:r>
              <a:rPr lang="sl-SI" dirty="0"/>
              <a:t>, </a:t>
            </a:r>
            <a:r>
              <a:rPr lang="sl-SI" dirty="0" err="1"/>
              <a:t>MultilingualPlugin</a:t>
            </a:r>
            <a:r>
              <a:rPr lang="sl-SI" dirty="0"/>
              <a:t> </a:t>
            </a:r>
            <a:endParaRPr lang="sl-SI" dirty="0" smtClean="0"/>
          </a:p>
        </p:txBody>
      </p:sp>
    </p:spTree>
    <p:extLst>
      <p:ext uri="{BB962C8B-B14F-4D97-AF65-F5344CB8AC3E}">
        <p14:creationId xmlns:p14="http://schemas.microsoft.com/office/powerpoint/2010/main" val="18023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Lastna knjižnica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err="1" smtClean="0"/>
              <a:t>Calamari</a:t>
            </a:r>
            <a:r>
              <a:rPr lang="sl-SI" dirty="0" smtClean="0"/>
              <a:t> API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6804248" cy="313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75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LASTNI VTIČNIKI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Vtičnik za Modri zob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340768"/>
            <a:ext cx="3723921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41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OSNOVNA STRAN</a:t>
            </a:r>
            <a:endParaRPr lang="en-GB" dirty="0"/>
          </a:p>
        </p:txBody>
      </p:sp>
      <p:pic>
        <p:nvPicPr>
          <p:cNvPr id="4" name="Ograda vsebine 3" descr="D:\Users\Mitja\MEGA\Dropbox\Ostalo Dropbox\FAKS\ŠC Kranj\2 Letnik\Diplomsko Delo\slike\MicrosoftTeams-image4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844824"/>
            <a:ext cx="2016224" cy="4248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268760"/>
            <a:ext cx="4146316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26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STRAN ZA PRIJAVO ODSOTNOSTI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Slika 3"/>
          <p:cNvPicPr/>
          <p:nvPr/>
        </p:nvPicPr>
        <p:blipFill>
          <a:blip r:embed="rId2"/>
          <a:srcRect b="27880"/>
          <a:stretch>
            <a:fillRect/>
          </a:stretch>
        </p:blipFill>
        <p:spPr bwMode="auto">
          <a:xfrm>
            <a:off x="539552" y="1772816"/>
            <a:ext cx="2520280" cy="4392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213470"/>
            <a:ext cx="3992953" cy="495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82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TESTIRANJE</a:t>
            </a:r>
            <a:endParaRPr lang="en-GB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2 FAZI</a:t>
            </a:r>
          </a:p>
          <a:p>
            <a:r>
              <a:rPr lang="sl-SI" dirty="0" smtClean="0"/>
              <a:t>Platforma za sporočanje hroščev je </a:t>
            </a:r>
            <a:r>
              <a:rPr lang="sl-SI" dirty="0" err="1" smtClean="0"/>
              <a:t>InstaBug</a:t>
            </a:r>
            <a:endParaRPr lang="en-GB" dirty="0"/>
          </a:p>
        </p:txBody>
      </p:sp>
      <p:pic>
        <p:nvPicPr>
          <p:cNvPr id="1026" name="Picture 2" descr="https://kitekgroup.com/wp-content/uploads/2017/10/Instabug-Review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23966"/>
            <a:ext cx="819150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86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</TotalTime>
  <Words>286</Words>
  <Application>Microsoft Office PowerPoint</Application>
  <PresentationFormat>Diaprojekcija na zaslonu (4:3)</PresentationFormat>
  <Paragraphs>44</Paragraphs>
  <Slides>11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2" baseType="lpstr">
      <vt:lpstr>Officeova tema</vt:lpstr>
      <vt:lpstr>MOBILNA APLIKACIJA ZA REGISTRACIJO DELOVNEGA ČASA V RAZVOJNEM OKOLJU XAMARIN </vt:lpstr>
      <vt:lpstr>Calamari</vt:lpstr>
      <vt:lpstr>Calamari</vt:lpstr>
      <vt:lpstr>Zahteve podjetja 3 TAV</vt:lpstr>
      <vt:lpstr>HW</vt:lpstr>
      <vt:lpstr>Calimero</vt:lpstr>
      <vt:lpstr>Lastna knjižnica</vt:lpstr>
      <vt:lpstr>LASTNI VTIČNIKI</vt:lpstr>
      <vt:lpstr>OSNOVNA STRAN</vt:lpstr>
      <vt:lpstr>STRAN ZA PRIJAVO ODSOTNOSTI</vt:lpstr>
      <vt:lpstr>TESTIRANJE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MOBILNA APLIKACIJA ZA REGISTRACIJO DELOVNEGA ČASA V RAZVOJNEM OKOLJU XAMARIN </dc:title>
  <dc:creator>Mitja</dc:creator>
  <cp:lastModifiedBy>Mitja</cp:lastModifiedBy>
  <cp:revision>33</cp:revision>
  <dcterms:created xsi:type="dcterms:W3CDTF">2020-08-26T17:41:42Z</dcterms:created>
  <dcterms:modified xsi:type="dcterms:W3CDTF">2020-09-06T10:37:43Z</dcterms:modified>
</cp:coreProperties>
</file>